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3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A9B3F-5F4A-4339-97F6-B2ABCD092FD3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95212B-C78F-4470-A1A6-097D96D242A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1420" y="5148681"/>
            <a:ext cx="5637010" cy="882119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/>
                </a:solidFill>
              </a:rPr>
              <a:t>ALUNNI DELLA CLASSE III B TEMPO PIENO VIA DELL’ARTE</a:t>
            </a:r>
            <a:endParaRPr lang="it-IT" sz="3200" dirty="0">
              <a:solidFill>
                <a:schemeClr val="accent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7772400" cy="2088232"/>
          </a:xfrm>
        </p:spPr>
        <p:txBody>
          <a:bodyPr/>
          <a:lstStyle/>
          <a:p>
            <a:r>
              <a:rPr lang="it-IT" dirty="0" smtClean="0">
                <a:solidFill>
                  <a:schemeClr val="accent6"/>
                </a:solidFill>
              </a:rPr>
              <a:t>I CAPOLAVORI DURANTE LA DAD </a:t>
            </a:r>
            <a:endParaRPr lang="it-IT" dirty="0">
              <a:solidFill>
                <a:schemeClr val="accent6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3674">
            <a:off x="2867694" y="2355806"/>
            <a:ext cx="2540329" cy="2578434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 rot="417874">
            <a:off x="5315630" y="2266516"/>
            <a:ext cx="2287860" cy="1368152"/>
          </a:xfrm>
          <a:prstGeom prst="wedgeEllipseCallout">
            <a:avLst>
              <a:gd name="adj1" fmla="val -74919"/>
              <a:gd name="adj2" fmla="val 433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FORZA BAMBINI!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pic>
        <p:nvPicPr>
          <p:cNvPr id="7" name="Música De Fondo Para Videos De Niños -  Música Feliz -  Música Para Publicidad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2136"/>
      </p:ext>
    </p:extLst>
  </p:cSld>
  <p:clrMapOvr>
    <a:masterClrMapping/>
  </p:clrMapOvr>
  <p:transition spd="slow" advTm="70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1332">
            <a:off x="2382607" y="2103962"/>
            <a:ext cx="3421236" cy="34607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014">
            <a:off x="4670885" y="3713222"/>
            <a:ext cx="1850989" cy="284378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0623">
            <a:off x="344878" y="3603291"/>
            <a:ext cx="2194408" cy="29249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0824">
            <a:off x="495584" y="685794"/>
            <a:ext cx="4476750" cy="22002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487" y="399922"/>
            <a:ext cx="2172399" cy="28965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72" y="3068306"/>
            <a:ext cx="192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56"/>
      </p:ext>
    </p:extLst>
  </p:cSld>
  <p:clrMapOvr>
    <a:masterClrMapping/>
  </p:clrMapOvr>
  <p:transition spd="slow" advTm="3897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6632"/>
            <a:ext cx="3327918" cy="4653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9768"/>
            <a:ext cx="4109653" cy="19950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6899">
            <a:off x="5917898" y="282032"/>
            <a:ext cx="2941858" cy="52166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795">
            <a:off x="3472069" y="1204236"/>
            <a:ext cx="2264539" cy="36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76">
        <p14:flip dir="r"/>
      </p:transition>
    </mc:Choice>
    <mc:Fallback xmlns="">
      <p:transition spd="slow" advTm="3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5396">
            <a:off x="5938488" y="2149607"/>
            <a:ext cx="1567622" cy="237738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155">
            <a:off x="3633111" y="1898250"/>
            <a:ext cx="2160240" cy="288010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8344">
            <a:off x="1688865" y="3949838"/>
            <a:ext cx="1983026" cy="2643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1154">
            <a:off x="4952451" y="4031880"/>
            <a:ext cx="1622150" cy="24789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50950">
            <a:off x="-603676" y="1146044"/>
            <a:ext cx="9357192" cy="31775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1216">
            <a:off x="6889795" y="3246564"/>
            <a:ext cx="1728192" cy="307330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114300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«UN MONDO IN CUI VIVERE»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34">
        <p14:honeycomb/>
      </p:transition>
    </mc:Choice>
    <mc:Fallback xmlns="">
      <p:transition spd="slow" advTm="4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664">
            <a:off x="5214799" y="720684"/>
            <a:ext cx="1557951" cy="27774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4096">
            <a:off x="671108" y="527098"/>
            <a:ext cx="1866360" cy="25396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92" y="3055757"/>
            <a:ext cx="2976900" cy="33296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36220" flipV="1">
            <a:off x="5015078" y="3828212"/>
            <a:ext cx="1781403" cy="2719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37" y="550704"/>
            <a:ext cx="1815665" cy="24208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1537">
            <a:off x="3059407" y="407647"/>
            <a:ext cx="2187466" cy="270700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6918">
            <a:off x="3349732" y="4020697"/>
            <a:ext cx="1392549" cy="23348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0174">
            <a:off x="6985921" y="2354008"/>
            <a:ext cx="1700014" cy="35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661"/>
      </p:ext>
    </p:extLst>
  </p:cSld>
  <p:clrMapOvr>
    <a:masterClrMapping/>
  </p:clrMapOvr>
  <p:transition spd="slow" advTm="402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8759957" cy="49274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47664" y="663869"/>
            <a:ext cx="6611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CLASSE IIIB IN VIDEOCONFERENZA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91368"/>
      </p:ext>
    </p:extLst>
  </p:cSld>
  <p:clrMapOvr>
    <a:masterClrMapping/>
  </p:clrMapOvr>
  <p:transition spd="slow" advTm="11357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136" y="0"/>
            <a:ext cx="3148625" cy="41968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5" y="650665"/>
            <a:ext cx="2419350" cy="1905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478">
            <a:off x="3313560" y="2452357"/>
            <a:ext cx="2789101" cy="38520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797152"/>
            <a:ext cx="1905000" cy="1905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76" y="2230506"/>
            <a:ext cx="24193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81311"/>
      </p:ext>
    </p:extLst>
  </p:cSld>
  <p:clrMapOvr>
    <a:masterClrMapping/>
  </p:clrMapOvr>
  <p:transition spd="slow" advTm="5606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927">
            <a:off x="557565" y="331176"/>
            <a:ext cx="2530241" cy="44748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581128"/>
            <a:ext cx="2584300" cy="19376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128" y="815080"/>
            <a:ext cx="2630317" cy="35070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134913"/>
            <a:ext cx="1974457" cy="351124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3183">
            <a:off x="459457" y="4270301"/>
            <a:ext cx="1714459" cy="22846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4643">
            <a:off x="6554983" y="359514"/>
            <a:ext cx="1903817" cy="31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35"/>
      </p:ext>
    </p:extLst>
  </p:cSld>
  <p:clrMapOvr>
    <a:masterClrMapping/>
  </p:clrMapOvr>
  <p:transition spd="slow" advTm="387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1793167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68" y="436998"/>
            <a:ext cx="8560212" cy="59443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573016"/>
            <a:ext cx="1905000" cy="23812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0308">
            <a:off x="7277927" y="2598415"/>
            <a:ext cx="158815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7819"/>
      </p:ext>
    </p:extLst>
  </p:cSld>
  <p:clrMapOvr>
    <a:masterClrMapping/>
  </p:clrMapOvr>
  <p:transition spd="slow" advTm="4401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1922">
            <a:off x="4433548" y="3061491"/>
            <a:ext cx="2260736" cy="30140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4907"/>
            <a:ext cx="2369624" cy="41936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295" y="2375624"/>
            <a:ext cx="2770705" cy="36909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372" y="381522"/>
            <a:ext cx="3065771" cy="1552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864" y="381522"/>
            <a:ext cx="3067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44" y="2060848"/>
            <a:ext cx="2067694" cy="258476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69155" y="3629014"/>
            <a:ext cx="1963208" cy="40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50">
        <p:fade/>
      </p:transition>
    </mc:Choice>
    <mc:Fallback xmlns="">
      <p:transition spd="med" advTm="3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78" y="92605"/>
            <a:ext cx="2123132" cy="37616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52" y="372087"/>
            <a:ext cx="2202161" cy="43429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2041312" cy="30272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67452" y="3073291"/>
            <a:ext cx="1972874" cy="35081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5" y="3683076"/>
            <a:ext cx="2277740" cy="29522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59" y="3140968"/>
            <a:ext cx="1962242" cy="34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688">
        <p14:vortex dir="r"/>
      </p:transition>
    </mc:Choice>
    <mc:Fallback xmlns="">
      <p:transition spd="slow" advTm="4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3" y="91739"/>
            <a:ext cx="2230702" cy="36098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7762">
            <a:off x="1891542" y="2788279"/>
            <a:ext cx="2151270" cy="377260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6507"/>
            <a:ext cx="2409276" cy="42930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509">
            <a:off x="4561958" y="3200596"/>
            <a:ext cx="1902895" cy="33824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24" y="692696"/>
            <a:ext cx="33094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900">
        <p:checker/>
      </p:transition>
    </mc:Choice>
    <mc:Fallback xmlns="">
      <p:transition spd="slow" advTm="39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140">
            <a:off x="364782" y="304491"/>
            <a:ext cx="3600400" cy="352503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694">
            <a:off x="4084964" y="462905"/>
            <a:ext cx="4714453" cy="576321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709392" cy="29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6595">
            <a:off x="1488304" y="1316269"/>
            <a:ext cx="1932715" cy="17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520">
        <p14:shred/>
      </p:transition>
    </mc:Choice>
    <mc:Fallback xmlns="">
      <p:transition spd="slow" advTm="25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497"/>
            <a:ext cx="2452850" cy="382028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87050" y="3267711"/>
            <a:ext cx="3109685" cy="35081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729876"/>
            <a:ext cx="1939532" cy="40270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9813">
            <a:off x="6139967" y="227799"/>
            <a:ext cx="1800200" cy="2357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1470" y="948123"/>
            <a:ext cx="3254842" cy="16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61">
        <p14:prism isContent="1" isInverted="1"/>
      </p:transition>
    </mc:Choice>
    <mc:Fallback xmlns="">
      <p:transition spd="slow" advTm="3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1604</TotalTime>
  <Words>28</Words>
  <Application>Microsoft Office PowerPoint</Application>
  <PresentationFormat>Presentazione su schermo (4:3)</PresentationFormat>
  <Paragraphs>5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Elica</vt:lpstr>
      <vt:lpstr>I CAPOLAVORI DURANTE LA DAD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«UN MONDO IN CUI VIVERE»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40</cp:revision>
  <dcterms:created xsi:type="dcterms:W3CDTF">2020-04-23T18:02:49Z</dcterms:created>
  <dcterms:modified xsi:type="dcterms:W3CDTF">2020-04-28T12:56:28Z</dcterms:modified>
</cp:coreProperties>
</file>